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3737" y="2276872"/>
            <a:ext cx="5724525" cy="2150343"/>
            <a:chOff x="3233737" y="2266975"/>
            <a:chExt cx="5724525" cy="21503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3737" y="2266975"/>
              <a:ext cx="57245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912" y="3779143"/>
              <a:ext cx="5210175" cy="638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772816"/>
            <a:ext cx="101822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620415"/>
            <a:ext cx="4400550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2532743"/>
            <a:ext cx="543011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440801"/>
            <a:ext cx="543011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239454"/>
            <a:ext cx="5718150" cy="1900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28800"/>
            <a:ext cx="79819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06106" y="2388727"/>
            <a:ext cx="646210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6106" y="3314702"/>
            <a:ext cx="73261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6106" y="4205952"/>
            <a:ext cx="73261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06106" y="4958306"/>
            <a:ext cx="73261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00808"/>
            <a:ext cx="10563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81175"/>
            <a:ext cx="1020127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68847"/>
            <a:ext cx="52565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443004"/>
            <a:ext cx="259228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9100" y="4443004"/>
            <a:ext cx="259228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64960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060848"/>
            <a:ext cx="8424936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620975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5445659"/>
            <a:ext cx="77048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548680"/>
            <a:ext cx="9011791" cy="5819775"/>
            <a:chOff x="1343472" y="620688"/>
            <a:chExt cx="9011791" cy="5819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620688"/>
              <a:ext cx="885825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735488"/>
              <a:ext cx="8867775" cy="1704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62366" y="1412776"/>
            <a:ext cx="837804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2366" y="2244711"/>
            <a:ext cx="837804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62366" y="3066513"/>
            <a:ext cx="837804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62367" y="3969339"/>
            <a:ext cx="312146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17246" y="3969339"/>
            <a:ext cx="519517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62366" y="4744843"/>
            <a:ext cx="1003423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62366" y="5724463"/>
            <a:ext cx="1003423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68760"/>
            <a:ext cx="105822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837" y="3717032"/>
            <a:ext cx="41243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47539" y="908720"/>
            <a:ext cx="8924925" cy="5586164"/>
            <a:chOff x="1127448" y="908720"/>
            <a:chExt cx="8924925" cy="5586164"/>
          </a:xfrm>
        </p:grpSpPr>
        <p:grpSp>
          <p:nvGrpSpPr>
            <p:cNvPr id="6" name="组合 5"/>
            <p:cNvGrpSpPr/>
            <p:nvPr/>
          </p:nvGrpSpPr>
          <p:grpSpPr>
            <a:xfrm>
              <a:off x="1127448" y="908720"/>
              <a:ext cx="8924925" cy="3984104"/>
              <a:chOff x="1127448" y="1397025"/>
              <a:chExt cx="8924925" cy="398410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1397025"/>
                <a:ext cx="8924925" cy="581025"/>
                <a:chOff x="1127448" y="1397025"/>
                <a:chExt cx="8924925" cy="5810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84784"/>
                  <a:ext cx="5848350" cy="4762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975798" y="1397025"/>
                  <a:ext cx="3076575" cy="58102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57934" y="2333129"/>
                <a:ext cx="5829300" cy="30480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5085184"/>
              <a:ext cx="6381750" cy="14097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336552" y="1740655"/>
            <a:ext cx="835984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2599790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105024" y="2636211"/>
            <a:ext cx="72313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06371" y="3365416"/>
            <a:ext cx="72313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06371" y="4221943"/>
            <a:ext cx="72313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06371" y="5136343"/>
            <a:ext cx="72313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06371" y="5969720"/>
            <a:ext cx="72313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275" y="3022501"/>
            <a:ext cx="47434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12776"/>
            <a:ext cx="10058400" cy="23717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01488" y="3933056"/>
            <a:ext cx="9437886" cy="2241029"/>
            <a:chOff x="1301488" y="3933056"/>
            <a:chExt cx="9437886" cy="2241029"/>
          </a:xfrm>
        </p:grpSpPr>
        <p:grpSp>
          <p:nvGrpSpPr>
            <p:cNvPr id="5" name="组合 4"/>
            <p:cNvGrpSpPr/>
            <p:nvPr/>
          </p:nvGrpSpPr>
          <p:grpSpPr>
            <a:xfrm>
              <a:off x="1301488" y="3933056"/>
              <a:ext cx="9437886" cy="557206"/>
              <a:chOff x="1301488" y="3933056"/>
              <a:chExt cx="9437886" cy="55720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1488" y="3933056"/>
                <a:ext cx="482917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62599" y="3937812"/>
                <a:ext cx="4676775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77688" y="4869160"/>
              <a:ext cx="4752975" cy="13049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99456" y="3900895"/>
            <a:ext cx="103691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838444"/>
            <a:ext cx="103691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660246"/>
            <a:ext cx="103691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71712"/>
            <a:ext cx="780097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204864"/>
            <a:ext cx="352839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3508" y="2996952"/>
            <a:ext cx="713076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3508" y="3865054"/>
            <a:ext cx="713076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340768"/>
            <a:ext cx="95821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340768"/>
            <a:ext cx="46805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3938" y="2100695"/>
            <a:ext cx="941057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3938" y="3068960"/>
            <a:ext cx="941057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3938" y="3948636"/>
            <a:ext cx="941057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938" y="4793588"/>
            <a:ext cx="941057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3938" y="5684838"/>
            <a:ext cx="941057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6792"/>
            <a:ext cx="107346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3385" y="1700808"/>
            <a:ext cx="10163175" cy="4210025"/>
            <a:chOff x="542925" y="1268760"/>
            <a:chExt cx="10163175" cy="4210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5900" y="1268760"/>
              <a:ext cx="922020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3068960"/>
              <a:ext cx="10163175" cy="2409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